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0c6de0f4f424229" /><Relationship Type="http://schemas.openxmlformats.org/officeDocument/2006/relationships/extended-properties" Target="/docProps/app.xml" Id="Rb775820eaed54cb0" /><Relationship Type="http://schemas.openxmlformats.org/officeDocument/2006/relationships/officeDocument" Target="/ppt/presentation.xml" Id="R18f7c4bbd776451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8e605f63e6f4474"/>
  </p:sldMasterIdLst>
  <p:notesMasterIdLst>
    <p:notesMasterId xmlns:r="http://schemas.openxmlformats.org/officeDocument/2006/relationships" r:id="Re1648c7d0e094955"/>
  </p:notesMasterIdLst>
  <p:sldIdLst>
    <p:sldId xmlns:r="http://schemas.openxmlformats.org/officeDocument/2006/relationships" id="256" r:id="R6609dc1c0e2a4d31"/>
    <p:sldId xmlns:r="http://schemas.openxmlformats.org/officeDocument/2006/relationships" id="257" r:id="R1a0fef0abf034e86"/>
    <p:sldId xmlns:r="http://schemas.openxmlformats.org/officeDocument/2006/relationships" id="258" r:id="R1920cff338ee4a8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60181f8f3ae4628" /><Relationship Type="http://schemas.openxmlformats.org/officeDocument/2006/relationships/slideMaster" Target="/ppt/slideMasters/slideMaster1.xml" Id="R18e605f63e6f4474" /><Relationship Type="http://schemas.openxmlformats.org/officeDocument/2006/relationships/notesMaster" Target="/ppt/notesMasters/notesMaster1.xml" Id="Re1648c7d0e094955" /><Relationship Type="http://schemas.openxmlformats.org/officeDocument/2006/relationships/presProps" Target="/ppt/presProps.xml" Id="R6fcbd838a5c64ddb" /><Relationship Type="http://schemas.openxmlformats.org/officeDocument/2006/relationships/tableStyles" Target="/ppt/tableStyles.xml" Id="Rab6985e3d36a473b" /><Relationship Type="http://schemas.openxmlformats.org/officeDocument/2006/relationships/slide" Target="/ppt/slides/slide1.xml" Id="R6609dc1c0e2a4d31" /><Relationship Type="http://schemas.openxmlformats.org/officeDocument/2006/relationships/slide" Target="/ppt/slides/slide2.xml" Id="R1a0fef0abf034e86" /><Relationship Type="http://schemas.openxmlformats.org/officeDocument/2006/relationships/slide" Target="/ppt/slides/slide3.xml" Id="R1920cff338ee4a8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0bcbd0b3cfa466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Deflation">
      <a:dk1>
        <a:srgbClr val="20251E"/>
      </a:dk1>
      <a:lt1>
        <a:srgbClr val="FFFFFF"/>
      </a:lt1>
      <a:dk2>
        <a:srgbClr val="163B2B"/>
      </a:dk2>
      <a:lt2>
        <a:srgbClr val="F6F6F4"/>
      </a:lt2>
      <a:accent1>
        <a:srgbClr val="F5662C"/>
      </a:accent1>
      <a:accent2>
        <a:srgbClr val="F2EC71"/>
      </a:accent2>
      <a:accent3>
        <a:srgbClr val="23854D"/>
      </a:accent3>
      <a:accent4>
        <a:srgbClr val="DCE5D5"/>
      </a:accent4>
      <a:accent5>
        <a:srgbClr val="163B2B"/>
      </a:accent5>
      <a:accent6>
        <a:srgbClr val="60665B"/>
      </a:accent6>
      <a:hlink>
        <a:srgbClr val="23854D"/>
      </a:hlink>
      <a:folHlink>
        <a:srgbClr val="476344"/>
      </a:folHlink>
    </a:clrScheme>
    <a:fontScheme name="">
      <a:majorFont>
        <a:latin typeface="Public Sans"/>
        <a:ea typeface=""/>
        <a:cs typeface=""/>
      </a:majorFont>
      <a:minorFont>
        <a:latin typeface="Public Sans"/>
        <a:ea typeface=""/>
        <a:cs typeface=""/>
      </a:minorFont>
    </a:fontScheme>
    <a:fmtScheme name="Deflation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ef2f1db2bc24b8b" /><Relationship Type="http://schemas.openxmlformats.org/officeDocument/2006/relationships/notesMaster" Target="/ppt/notesMasters/notesMaster1.xml" Id="R381372cc69b04a2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8edf4de6b164802" /><Relationship Type="http://schemas.openxmlformats.org/officeDocument/2006/relationships/notesMaster" Target="/ppt/notesMasters/notesMaster1.xml" Id="Rd820cba3dd3d427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aeff2585cb64378" /><Relationship Type="http://schemas.openxmlformats.org/officeDocument/2006/relationships/notesMaster" Target="/ppt/notesMasters/notesMaster1.xml" Id="R206a5b872f174a3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Reusable Deflation template. Install the included Public Sans fonts. Replace bracketed template text before presenting. Colours and logo come from the Deflation website brand kit. Sources: https://deflation.ai/brand/; Public Sans font license: included OFL.txt. English illustrations use USD without exchange-rate conversion; never relabel actual client results.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Reusable Deflation template. Install the included Public Sans fonts. Replace bracketed template text before presenting. Colours and logo come from the Deflation website brand kit. Sources: https://deflation.ai/brand/; Public Sans font license: included OFL.txt. English illustrations use USD without exchange-rate conversion; never relabel actual client results.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Reusable Deflation template. Install the included Public Sans fonts. Replace bracketed template text before presenting. Colours and logo come from the Deflation website brand kit. Sources: https://deflation.ai/brand/; Public Sans font license: included OFL.txt. English illustrations use USD without exchange-rate conversion; never relabel actual client results.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4ba8b28438442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bc297a391c34da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5f4e530021545a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943e2bb38d640e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a8d273387d6484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a2112cf544249a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7956D23-D8DA-48AC-96EF-F6DDA66B9FF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9A21B79-5D02-4FE0-B6D8-85D53CEB496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C861897-30AA-444C-86C0-B01EE17A421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B5C045E-AA91-4032-BFC0-494F03EDB6D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4200989-7D8C-4C3D-8446-1EA9A08DF23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6F22F95-42BE-4444-B3D4-DED5E338650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FE54663-4D06-438A-80C6-C61DCD1BFEB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6C00D29-1F06-49C4-B812-076772D23C2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16194B4-80E8-44C1-90BF-1B8783C6B56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D48D133-0EB6-40FB-859C-E3539732E27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c4e118ecab04b38" /><Relationship Type="http://schemas.openxmlformats.org/officeDocument/2006/relationships/slideLayout" Target="/ppt/slideLayouts/slideLayout1.xml" Id="R8f69498856484296" /><Relationship Type="http://schemas.openxmlformats.org/officeDocument/2006/relationships/slideLayout" Target="/ppt/slideLayouts/slideLayout2.xml" Id="R6944187de0bb4a41" /><Relationship Type="http://schemas.openxmlformats.org/officeDocument/2006/relationships/slideLayout" Target="/ppt/slideLayouts/slideLayout3.xml" Id="Rd7029b498b28419f" /><Relationship Type="http://schemas.openxmlformats.org/officeDocument/2006/relationships/slideLayout" Target="/ppt/slideLayouts/slideLayout4.xml" Id="Rbfc1b86036004add" /><Relationship Type="http://schemas.openxmlformats.org/officeDocument/2006/relationships/slideLayout" Target="/ppt/slideLayouts/slideLayout5.xml" Id="R1922d0a3eec447c0" /><Relationship Type="http://schemas.openxmlformats.org/officeDocument/2006/relationships/slideLayout" Target="/ppt/slideLayouts/slideLayout6.xml" Id="R0cfa74f8361d4df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f69498856484296"/>
    <p:sldLayoutId xmlns:r="http://schemas.openxmlformats.org/officeDocument/2006/relationships" id="2147483650" r:id="R6944187de0bb4a41"/>
    <p:sldLayoutId xmlns:r="http://schemas.openxmlformats.org/officeDocument/2006/relationships" id="2147483651" r:id="Rd7029b498b28419f"/>
    <p:sldLayoutId xmlns:r="http://schemas.openxmlformats.org/officeDocument/2006/relationships" id="2147483652" r:id="Rbfc1b86036004add"/>
    <p:sldLayoutId xmlns:r="http://schemas.openxmlformats.org/officeDocument/2006/relationships" id="2147483653" r:id="R1922d0a3eec447c0"/>
    <p:sldLayoutId xmlns:r="http://schemas.openxmlformats.org/officeDocument/2006/relationships" id="2147483654" r:id="R0cfa74f8361d4df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Deflation">
      <a:dk1>
        <a:srgbClr val="20251E"/>
      </a:dk1>
      <a:lt1>
        <a:srgbClr val="FFFFFF"/>
      </a:lt1>
      <a:dk2>
        <a:srgbClr val="163B2B"/>
      </a:dk2>
      <a:lt2>
        <a:srgbClr val="F6F6F4"/>
      </a:lt2>
      <a:accent1>
        <a:srgbClr val="F5662C"/>
      </a:accent1>
      <a:accent2>
        <a:srgbClr val="F2EC71"/>
      </a:accent2>
      <a:accent3>
        <a:srgbClr val="23854D"/>
      </a:accent3>
      <a:accent4>
        <a:srgbClr val="DCE5D5"/>
      </a:accent4>
      <a:accent5>
        <a:srgbClr val="163B2B"/>
      </a:accent5>
      <a:accent6>
        <a:srgbClr val="60665B"/>
      </a:accent6>
      <a:hlink>
        <a:srgbClr val="23854D"/>
      </a:hlink>
      <a:folHlink>
        <a:srgbClr val="476344"/>
      </a:folHlink>
    </a:clrScheme>
    <a:fontScheme name="">
      <a:majorFont>
        <a:latin typeface="Public Sans"/>
        <a:ea typeface=""/>
        <a:cs typeface=""/>
      </a:majorFont>
      <a:minorFont>
        <a:latin typeface="Public Sans"/>
        <a:ea typeface=""/>
        <a:cs typeface=""/>
      </a:minorFont>
    </a:fontScheme>
    <a:fmtScheme name="Deflation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40d23cefc8f430e" /><Relationship Type="http://schemas.openxmlformats.org/officeDocument/2006/relationships/image" Target="/ppt/media/image.png" Id="R6ddc4c4d42824aa4" /><Relationship Type="http://schemas.openxmlformats.org/officeDocument/2006/relationships/notesSlide" Target="/ppt/notesSlides/notesSlide1.xml" Id="R7c6fd2ac33b94d1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74a3cddcf44776" /><Relationship Type="http://schemas.openxmlformats.org/officeDocument/2006/relationships/image" Target="/ppt/media/image2.png" Id="R9f8368eb22f549be" /><Relationship Type="http://schemas.openxmlformats.org/officeDocument/2006/relationships/notesSlide" Target="/ppt/notesSlides/notesSlide2.xml" Id="R4655c5c666f440d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721323d7c374981" /><Relationship Type="http://schemas.openxmlformats.org/officeDocument/2006/relationships/image" Target="/ppt/media/image3.png" Id="R1878a19df0ee4609" /><Relationship Type="http://schemas.openxmlformats.org/officeDocument/2006/relationships/notesSlide" Target="/ppt/notesSlides/notesSlide3.xml" Id="R795821e69ef747a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DDAB42-06BD-4ED4-B05E-2A334EBAE0C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dc4c4d42824aa4"/>
          <a:stretch xmlns:a="http://schemas.openxmlformats.org/drawingml/2006/main"/>
        </p:blipFill>
        <p:spPr>
          <a:xfrm xmlns:a="http://schemas.openxmlformats.org/drawingml/2006/main">
            <a:off x="665593" y="457200"/>
            <a:ext cx="2307364" cy="5143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C62EC6-4F16-4BC8-9E9A-6110E2EEB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571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pPr>
            <a:r>
              <a: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rPr>
              <a:t>hello@deflation.ai  ·  deflation.ai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E2FC0D-0194-4C47-A4F9-A496E5EBD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24050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8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48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48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48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48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48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48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48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48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48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9pPr>
          </a:lstStyle>
          <a:p xmlns:a="http://schemas.openxmlformats.org/drawingml/2006/main">
            <a:pPr>
              <a:defRPr sz="48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pPr>
            <a:r>
              <a:rPr sz="4800" b="1">
                <a:solidFill>
                  <a:srgbClr val="20251E"/>
                </a:solidFill>
                <a:latin typeface="Public Sans"/>
                <a:ea typeface="Public Sans"/>
                <a:cs typeface="Public Sans"/>
              </a:rPr>
              <a:t>[Client / project]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3D6FE7-7F35-440D-98FE-CB3F7314F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956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23854D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3600" b="1">
                <a:solidFill>
                  <a:srgbClr val="23854D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3600" b="1">
                <a:solidFill>
                  <a:srgbClr val="23854D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3600" b="1">
                <a:solidFill>
                  <a:srgbClr val="23854D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3600" b="1">
                <a:solidFill>
                  <a:srgbClr val="23854D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3600" b="1">
                <a:solidFill>
                  <a:srgbClr val="23854D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3600" b="1">
                <a:solidFill>
                  <a:srgbClr val="23854D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3600" b="1">
                <a:solidFill>
                  <a:srgbClr val="23854D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3600" b="1">
                <a:solidFill>
                  <a:srgbClr val="23854D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3600" b="1">
                <a:solidFill>
                  <a:srgbClr val="23854D"/>
                </a:solidFill>
                <a:latin typeface="Public Sans"/>
                <a:ea typeface="Public Sans"/>
                <a:cs typeface="Public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3854D"/>
                </a:solidFill>
                <a:latin typeface="Public Sans"/>
                <a:ea typeface="Public Sans"/>
                <a:cs typeface="Public Sans"/>
              </a:defRPr>
            </a:pPr>
            <a:r>
              <a:rPr sz="3600" b="1">
                <a:solidFill>
                  <a:srgbClr val="23854D"/>
                </a:solidFill>
                <a:latin typeface="Public Sans"/>
                <a:ea typeface="Public Sans"/>
                <a:cs typeface="Public Sans"/>
              </a:rPr>
              <a:t>Three-month growth pilot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BC6149-1F05-4AE3-B44A-FAA697656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9144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217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217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217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217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217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217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217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217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217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pPr>
            <a:r>
              <a:rPr sz="2175" b="0">
                <a:solidFill>
                  <a:srgbClr val="60665B"/>
                </a:solidFill>
                <a:latin typeface="Public Sans"/>
                <a:ea typeface="Public Sans"/>
                <a:cs typeface="Public Sans"/>
              </a:rPr>
              <a:t>[One clear sentence about the outcome we will work towards.]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8B2F21-8C36-4067-B043-986DED428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952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800" b="0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800" b="0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800" b="0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800" b="0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800" b="0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800" b="0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800" b="0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800" b="0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800" b="0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pPr>
            <a:r>
              <a:rPr sz="1800" b="0">
                <a:solidFill>
                  <a:srgbClr val="20251E"/>
                </a:solidFill>
                <a:latin typeface="Public Sans"/>
                <a:ea typeface="Public Sans"/>
                <a:cs typeface="Public Sans"/>
              </a:rPr>
              <a:t>Prepared by Harry Trippel  ·  [Date]</a:t>
            </a:r>
          </a:p>
        </p:txBody>
      </p:sp>
    </p:spTree>
    <p:extLst>
      <p:ext uri="{BB962C8B-B14F-4D97-AF65-F5344CB8AC3E}">
        <p14:creationId xmlns:p14="http://schemas.microsoft.com/office/powerpoint/2010/main" val="48064416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25DB5B-6702-4AD5-8A13-4EDF0A416A6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8368eb22f549be"/>
          <a:stretch xmlns:a="http://schemas.openxmlformats.org/drawingml/2006/main"/>
        </p:blipFill>
        <p:spPr>
          <a:xfrm xmlns:a="http://schemas.openxmlformats.org/drawingml/2006/main">
            <a:off x="665593" y="457200"/>
            <a:ext cx="2307364" cy="5143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EBF407-5B99-44C1-BFE6-B72F645A6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571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pPr>
            <a:r>
              <a: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rPr>
              <a:t>hello@deflation.ai  ·  deflation.ai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CE7463-C7DF-4DED-81A8-7FD02C2C1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57350"/>
            <a:ext cx="10763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2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42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42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42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42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42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42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42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42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42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pPr>
            <a:r>
              <a:rPr sz="4200" b="1">
                <a:solidFill>
                  <a:srgbClr val="20251E"/>
                </a:solidFill>
                <a:latin typeface="Public Sans"/>
                <a:ea typeface="Public Sans"/>
                <a:cs typeface="Public Sans"/>
              </a:rPr>
              <a:t>[The opportunity]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19CF85-2446-4558-8776-C87EC1294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86050"/>
            <a:ext cx="1009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225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225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225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225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225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225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225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225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225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pPr>
            <a:r>
              <a:rPr sz="2250" b="0">
                <a:solidFill>
                  <a:srgbClr val="60665B"/>
                </a:solidFill>
                <a:latin typeface="Public Sans"/>
                <a:ea typeface="Public Sans"/>
                <a:cs typeface="Public Sans"/>
              </a:rPr>
              <a:t>[Describe the business problem and its effect.]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13E01D-63DC-4584-A1D0-8CDFB70EA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0"/>
            <a:ext cx="466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24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24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24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24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24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24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24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24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24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pPr>
            <a:r>
              <a:rPr sz="2400" b="1">
                <a:solidFill>
                  <a:srgbClr val="20251E"/>
                </a:solidFill>
                <a:latin typeface="Public Sans"/>
                <a:ea typeface="Public Sans"/>
                <a:cs typeface="Public Sans"/>
              </a:rPr>
              <a:t>The priority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E1DBFB-E641-47A7-9323-F2BC1D159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48175"/>
            <a:ext cx="4667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pPr>
            <a:r>
              <a: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rPr>
              <a:t>[What matters first, and why?]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EDD16D-368E-4012-ADF5-D48C285EF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810000"/>
            <a:ext cx="466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24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24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24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24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24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24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24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24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24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pPr>
            <a:r>
              <a:rPr sz="2400" b="1">
                <a:solidFill>
                  <a:srgbClr val="20251E"/>
                </a:solidFill>
                <a:latin typeface="Public Sans"/>
                <a:ea typeface="Public Sans"/>
                <a:cs typeface="Public Sans"/>
              </a:rPr>
              <a:t>The work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334C6A-57A0-474B-9E68-1214AC82B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448175"/>
            <a:ext cx="4667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pPr>
            <a:r>
              <a: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rPr>
              <a:t>[What we will build or improve.]</a:t>
            </a:r>
          </a:p>
        </p:txBody>
      </p:sp>
    </p:spTree>
    <p:extLst>
      <p:ext uri="{BB962C8B-B14F-4D97-AF65-F5344CB8AC3E}">
        <p14:creationId xmlns:p14="http://schemas.microsoft.com/office/powerpoint/2010/main" val="29231007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6F265E-A39D-4CF7-8928-7BFC438D27C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78a19df0ee4609"/>
          <a:stretch xmlns:a="http://schemas.openxmlformats.org/drawingml/2006/main"/>
        </p:blipFill>
        <p:spPr>
          <a:xfrm xmlns:a="http://schemas.openxmlformats.org/drawingml/2006/main">
            <a:off x="665593" y="457200"/>
            <a:ext cx="2307364" cy="5143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8EBE48-CAD9-4C27-9CC4-C608D7AE7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571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pPr>
            <a:r>
              <a:rPr sz="1500" b="0">
                <a:solidFill>
                  <a:srgbClr val="60665B"/>
                </a:solidFill>
                <a:latin typeface="Public Sans"/>
                <a:ea typeface="Public Sans"/>
                <a:cs typeface="Public Sans"/>
              </a:rPr>
              <a:t>hello@deflation.ai  ·  deflation.ai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DF4DCE-2FA9-4261-8333-47C8F5FE6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57350"/>
            <a:ext cx="10763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2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42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42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42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42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42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42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42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42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42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pPr>
            <a:r>
              <a:rPr sz="4200" b="1">
                <a:solidFill>
                  <a:srgbClr val="20251E"/>
                </a:solidFill>
                <a:latin typeface="Public Sans"/>
                <a:ea typeface="Public Sans"/>
                <a:cs typeface="Public Sans"/>
              </a:rPr>
              <a:t>[The next step]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C10BEC-DFC3-44E8-A2ED-9563D306A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241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00" b="1">
                <a:solidFill>
                  <a:srgbClr val="23854D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2700" b="1">
                <a:solidFill>
                  <a:srgbClr val="23854D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2700" b="1">
                <a:solidFill>
                  <a:srgbClr val="23854D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2700" b="1">
                <a:solidFill>
                  <a:srgbClr val="23854D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2700" b="1">
                <a:solidFill>
                  <a:srgbClr val="23854D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2700" b="1">
                <a:solidFill>
                  <a:srgbClr val="23854D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2700" b="1">
                <a:solidFill>
                  <a:srgbClr val="23854D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2700" b="1">
                <a:solidFill>
                  <a:srgbClr val="23854D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2700" b="1">
                <a:solidFill>
                  <a:srgbClr val="23854D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2700" b="1">
                <a:solidFill>
                  <a:srgbClr val="23854D"/>
                </a:solidFill>
                <a:latin typeface="Public Sans"/>
                <a:ea typeface="Public Sans"/>
                <a:cs typeface="Public Sans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23854D"/>
                </a:solidFill>
                <a:latin typeface="Public Sans"/>
                <a:ea typeface="Public Sans"/>
                <a:cs typeface="Public Sans"/>
              </a:defRPr>
            </a:pPr>
            <a:r>
              <a:rPr sz="2700" b="1">
                <a:solidFill>
                  <a:srgbClr val="23854D"/>
                </a:solidFill>
                <a:latin typeface="Public Sans"/>
                <a:ea typeface="Public Sans"/>
                <a:cs typeface="Public Sans"/>
              </a:rPr>
              <a:t>A focused pilot. An agreed scope.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E984E5-70F6-4B12-B068-BBDF9D2D4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3143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pPr>
            <a:r>
              <a: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rPr>
              <a:t>Scope &amp; budget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544F99-3E1A-4E4B-BFA4-FFDAFAD58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3143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pPr>
            <a:r>
              <a: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rPr>
              <a:t>[Agreed work and fee]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492029-A06A-42ED-A330-7FFEE9813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3943350"/>
            <a:ext cx="2762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pPr>
            <a:r>
              <a: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rPr>
              <a:t>Timing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1DC37C-612B-4576-99FE-9916EFBDC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4572000"/>
            <a:ext cx="2762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pPr>
            <a:r>
              <a: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rPr>
              <a:t>[Start date and review]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4ABD7C-BBD9-4744-A279-A9749BDBE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943350"/>
            <a:ext cx="3238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defRPr>
            </a:pPr>
            <a:r>
              <a:rPr sz="2175" b="1">
                <a:solidFill>
                  <a:srgbClr val="20251E"/>
                </a:solidFill>
                <a:latin typeface="Public Sans"/>
                <a:ea typeface="Public Sans"/>
                <a:cs typeface="Public Sans"/>
              </a:rPr>
              <a:t>Owner &amp; action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8E4FA2-28FA-4C0F-B8DB-8B79CBCF0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572000"/>
            <a:ext cx="323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defRPr>
            </a:pPr>
            <a:r>
              <a:rPr sz="2025" b="0">
                <a:solidFill>
                  <a:srgbClr val="60665B"/>
                </a:solidFill>
                <a:latin typeface="Public Sans"/>
                <a:ea typeface="Public Sans"/>
                <a:cs typeface="Public Sans"/>
              </a:rPr>
              <a:t>[Who does what next]</a:t>
            </a:r>
          </a:p>
        </p:txBody>
      </p:sp>
    </p:spTree>
    <p:extLst>
      <p:ext uri="{BB962C8B-B14F-4D97-AF65-F5344CB8AC3E}">
        <p14:creationId xmlns:p14="http://schemas.microsoft.com/office/powerpoint/2010/main" val="817026426"/>
      </p:ext>
    </p:extLst>
  </p:cSld>
</p:sld>
</file>

<file path=ppt/theme/theme1.xml><?xml version="1.0" encoding="utf-8"?>
<a:theme xmlns:a="http://schemas.openxmlformats.org/drawingml/2006/main" name="ChatGPT">
  <a:themeElements>
    <a:clrScheme name="Deflation">
      <a:dk1>
        <a:srgbClr val="20251E"/>
      </a:dk1>
      <a:lt1>
        <a:srgbClr val="FFFFFF"/>
      </a:lt1>
      <a:dk2>
        <a:srgbClr val="163B2B"/>
      </a:dk2>
      <a:lt2>
        <a:srgbClr val="F6F6F4"/>
      </a:lt2>
      <a:accent1>
        <a:srgbClr val="F5662C"/>
      </a:accent1>
      <a:accent2>
        <a:srgbClr val="F2EC71"/>
      </a:accent2>
      <a:accent3>
        <a:srgbClr val="23854D"/>
      </a:accent3>
      <a:accent4>
        <a:srgbClr val="DCE5D5"/>
      </a:accent4>
      <a:accent5>
        <a:srgbClr val="163B2B"/>
      </a:accent5>
      <a:accent6>
        <a:srgbClr val="60665B"/>
      </a:accent6>
      <a:hlink>
        <a:srgbClr val="23854D"/>
      </a:hlink>
      <a:folHlink>
        <a:srgbClr val="476344"/>
      </a:folHlink>
    </a:clrScheme>
    <a:fontScheme name="">
      <a:majorFont>
        <a:latin typeface="Public Sans"/>
        <a:ea typeface=""/>
        <a:cs typeface=""/>
      </a:majorFont>
      <a:minorFont>
        <a:latin typeface="Public Sans"/>
        <a:ea typeface=""/>
        <a:cs typeface=""/>
      </a:minorFont>
    </a:fontScheme>
    <a:fmtScheme name="Deflation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2026-10-20T00:14:17.1230000Z</dcterms:created>
  <dcterms:modified xsi:type="dcterms:W3CDTF">2026-10-20T00:14:17.1230000Z</dcterms:modified>
</coreProperties>
</file>